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0" r:id="rId3"/>
    <p:sldId id="301" r:id="rId4"/>
    <p:sldId id="303" r:id="rId5"/>
    <p:sldId id="309" r:id="rId6"/>
    <p:sldId id="310" r:id="rId7"/>
    <p:sldId id="304" r:id="rId8"/>
    <p:sldId id="305" r:id="rId9"/>
    <p:sldId id="306" r:id="rId10"/>
    <p:sldId id="307" r:id="rId11"/>
    <p:sldId id="308" r:id="rId12"/>
    <p:sldId id="311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76B2D-6153-493B-B3CF-E1894C879FFC}" type="datetimeFigureOut">
              <a:rPr lang="en-CA" smtClean="0"/>
              <a:t>08/14/2013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13E-5EAE-4B2E-9EF5-2E3E0649D0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2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BB92F-806C-4B7C-85AB-CFFDCACF721E}" type="datetimeFigureOut">
              <a:rPr lang="en-CA" smtClean="0"/>
              <a:t>08/14/2013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241E1-D1D5-4238-9383-D6899D0104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50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16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339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04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76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23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226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20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67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02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6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698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41E1-D1D5-4238-9383-D6899D0104B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8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944C-5B85-43C1-AD92-9D50E66BFFAD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A26F-B048-4A83-8D9A-AC7178A0E7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5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D96E-47C6-467A-BA0C-72B3C5D808AF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2E97-E7CD-460E-A52D-D00D590917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4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8396-5E61-4514-8B7A-3ABBBB0F8CD3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96CF-5C4A-4EC6-8632-2674CB73EF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21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CB18-317B-4035-A15C-7EA2DA4A8DD2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B213-A164-4F9D-A110-654C694F4D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0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E768-9F78-40DC-A26B-B6F3FB2DF1F1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34CD-A012-41B0-BE8A-C011328794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3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D1D3-F155-4F46-A85A-97C540ADA99E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4188-67F1-49C6-AD02-9AD2345E65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28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7D5D-61E7-4652-8532-AFBA98162AA5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8A89-120F-4416-AA1E-F778D5A047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6813-515C-4C98-907E-1D134859327F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A75F-2166-4F0D-A138-ABC6399037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9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A51B-FD7B-4D8A-A255-DC8188644531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0A70-5893-4358-A1FD-EC8CB29F85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2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36E4-205B-4C21-9977-8F81CBEE7CDE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8579-ABBA-412E-AA12-A09ECD95F6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4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8472-EF6B-41CA-BA3D-9F8E1B2F55C6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269F-659A-4019-A9B1-F3E32618DD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3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8B8FDE-F861-45A9-8A69-8D9B5D54165B}" type="datetimeFigureOut">
              <a:rPr lang="en-CA"/>
              <a:pPr>
                <a:defRPr/>
              </a:pPr>
              <a:t>08/14/2013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283F3-C910-4620-8A5C-7690B7E698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sz="6000" b="1" dirty="0" smtClean="0"/>
              <a:t>Games</a:t>
            </a:r>
          </a:p>
        </p:txBody>
      </p:sp>
      <p:pic>
        <p:nvPicPr>
          <p:cNvPr id="2051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341438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792162"/>
          </a:xfrm>
        </p:spPr>
        <p:txBody>
          <a:bodyPr/>
          <a:lstStyle/>
          <a:p>
            <a:pPr eaLnBrk="1" hangingPunct="1"/>
            <a:r>
              <a:rPr lang="en-CA" sz="4000" b="1" dirty="0" smtClean="0">
                <a:solidFill>
                  <a:schemeClr val="tx1"/>
                </a:solidFill>
              </a:rPr>
              <a:t>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552" y="692696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dirty="0">
              <a:solidFill>
                <a:schemeClr val="tx1"/>
              </a:solidFill>
            </a:endParaRPr>
          </a:p>
          <a:p>
            <a:pPr algn="l"/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sz="4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4500" dirty="0" smtClean="0">
                <a:solidFill>
                  <a:schemeClr val="tx1"/>
                </a:solidFill>
              </a:rPr>
              <a:t>Seeing a resurgence in </a:t>
            </a:r>
            <a:r>
              <a:rPr lang="en-CA" sz="4500" dirty="0">
                <a:solidFill>
                  <a:schemeClr val="tx1"/>
                </a:solidFill>
              </a:rPr>
              <a:t>c</a:t>
            </a:r>
            <a:r>
              <a:rPr lang="en-CA" sz="4500" dirty="0" smtClean="0">
                <a:solidFill>
                  <a:schemeClr val="tx1"/>
                </a:solidFill>
              </a:rPr>
              <a:t>lassic games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3800" dirty="0" smtClean="0">
                <a:solidFill>
                  <a:schemeClr val="tx1"/>
                </a:solidFill>
              </a:rPr>
              <a:t>Booby Trap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3800" dirty="0" err="1" smtClean="0">
                <a:solidFill>
                  <a:schemeClr val="tx1"/>
                </a:solidFill>
              </a:rPr>
              <a:t>Rockem</a:t>
            </a:r>
            <a:r>
              <a:rPr lang="en-CA" sz="3800" dirty="0" smtClean="0">
                <a:solidFill>
                  <a:schemeClr val="tx1"/>
                </a:solidFill>
              </a:rPr>
              <a:t>’ </a:t>
            </a:r>
            <a:r>
              <a:rPr lang="en-CA" sz="3800" dirty="0" err="1" smtClean="0">
                <a:solidFill>
                  <a:schemeClr val="tx1"/>
                </a:solidFill>
              </a:rPr>
              <a:t>Sockem</a:t>
            </a:r>
            <a:r>
              <a:rPr lang="en-CA" sz="3800" dirty="0" smtClean="0">
                <a:solidFill>
                  <a:schemeClr val="tx1"/>
                </a:solidFill>
              </a:rPr>
              <a:t>’ Robots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3800" dirty="0" smtClean="0">
                <a:solidFill>
                  <a:schemeClr val="tx1"/>
                </a:solidFill>
              </a:rPr>
              <a:t>Bed Bugs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3800" dirty="0" smtClean="0">
                <a:solidFill>
                  <a:schemeClr val="tx1"/>
                </a:solidFill>
              </a:rPr>
              <a:t>Magic 8 Ball</a:t>
            </a: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	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“Retrofit”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46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552" y="1196752"/>
            <a:ext cx="8229600" cy="439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lvl="4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</a:rPr>
              <a:t>The monopoly end will have a slightly different</a:t>
            </a:r>
          </a:p>
          <a:p>
            <a:pPr algn="l"/>
            <a:r>
              <a:rPr lang="en-CA" sz="2200" dirty="0">
                <a:solidFill>
                  <a:schemeClr val="tx1"/>
                </a:solidFill>
              </a:rPr>
              <a:t> </a:t>
            </a:r>
            <a:r>
              <a:rPr lang="en-CA" sz="2200" dirty="0" smtClean="0">
                <a:solidFill>
                  <a:schemeClr val="tx1"/>
                </a:solidFill>
              </a:rPr>
              <a:t>       look this season depending on the store size.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CA" sz="2200" dirty="0">
              <a:solidFill>
                <a:schemeClr val="tx1"/>
              </a:solidFill>
            </a:endParaRPr>
          </a:p>
          <a:p>
            <a:pPr algn="l"/>
            <a:endParaRPr lang="en-CA" sz="2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</a:rPr>
              <a:t>This will help keep them from falling off</a:t>
            </a:r>
          </a:p>
          <a:p>
            <a:pPr algn="l"/>
            <a:r>
              <a:rPr lang="en-CA" sz="2200" dirty="0" smtClean="0">
                <a:solidFill>
                  <a:schemeClr val="tx1"/>
                </a:solidFill>
              </a:rPr>
              <a:t>        when placed on towers in kiosks.</a:t>
            </a:r>
          </a:p>
          <a:p>
            <a:pPr algn="l"/>
            <a:r>
              <a:rPr lang="en-CA" sz="2200" dirty="0" smtClean="0">
                <a:solidFill>
                  <a:schemeClr val="tx1"/>
                </a:solidFill>
              </a:rPr>
              <a:t>	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         Monopoly Tip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21" y="61975"/>
            <a:ext cx="1905072" cy="67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552" y="1196751"/>
            <a:ext cx="8229600" cy="468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lvl="4" indent="-457200" algn="l">
              <a:buFont typeface="Arial" pitchFamily="34" charset="0"/>
              <a:buChar char="•"/>
            </a:pPr>
            <a:endParaRPr lang="en-CA" sz="29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133 New Titles!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Some in all stores, some are tests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Increases sizes should = increased $$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Top 5 Categories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Party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Cards &amp; Dice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Jigsaw Puzzles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Family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Mind Bogglers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Hot Games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Big Bang Theory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Bacon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Zombies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Adventure Time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6000" dirty="0" smtClean="0">
                <a:solidFill>
                  <a:schemeClr val="tx1"/>
                </a:solidFill>
              </a:rPr>
              <a:t>Retro Games</a:t>
            </a:r>
          </a:p>
          <a:p>
            <a:pPr marL="1143000" lvl="1" indent="-6858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Booby Trap</a:t>
            </a:r>
          </a:p>
          <a:p>
            <a:pPr marL="1143000" lvl="1" indent="-685800" algn="l">
              <a:buFont typeface="Arial" pitchFamily="34" charset="0"/>
              <a:buChar char="•"/>
            </a:pPr>
            <a:r>
              <a:rPr lang="en-CA" sz="5600" dirty="0" err="1" smtClean="0">
                <a:solidFill>
                  <a:schemeClr val="tx1"/>
                </a:solidFill>
              </a:rPr>
              <a:t>Rockem</a:t>
            </a:r>
            <a:r>
              <a:rPr lang="en-CA" sz="5600" dirty="0" smtClean="0">
                <a:solidFill>
                  <a:schemeClr val="tx1"/>
                </a:solidFill>
              </a:rPr>
              <a:t>’ </a:t>
            </a:r>
            <a:r>
              <a:rPr lang="en-CA" sz="5600" dirty="0" err="1" smtClean="0">
                <a:solidFill>
                  <a:schemeClr val="tx1"/>
                </a:solidFill>
              </a:rPr>
              <a:t>Sockem</a:t>
            </a:r>
            <a:r>
              <a:rPr lang="en-CA" sz="5600" dirty="0" smtClean="0">
                <a:solidFill>
                  <a:schemeClr val="tx1"/>
                </a:solidFill>
              </a:rPr>
              <a:t>’ Robots</a:t>
            </a:r>
          </a:p>
          <a:p>
            <a:pPr marL="1143000" lvl="1" indent="-6858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Bed Bugs</a:t>
            </a:r>
          </a:p>
          <a:p>
            <a:pPr marL="1143000" lvl="1" indent="-685800" algn="l">
              <a:buFont typeface="Arial" pitchFamily="34" charset="0"/>
              <a:buChar char="•"/>
            </a:pPr>
            <a:r>
              <a:rPr lang="en-CA" sz="5600" dirty="0" smtClean="0">
                <a:solidFill>
                  <a:schemeClr val="tx1"/>
                </a:solidFill>
              </a:rPr>
              <a:t>Magic 8 Ball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6000" dirty="0" smtClean="0">
                <a:solidFill>
                  <a:schemeClr val="tx1"/>
                </a:solidFill>
              </a:rPr>
              <a:t>Remember to “tip” your monopoly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en-CA" sz="56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CA" sz="29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CA" sz="6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CA" sz="6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CA" sz="6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CA" sz="6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CA" sz="2200" dirty="0">
              <a:solidFill>
                <a:schemeClr val="tx1"/>
              </a:solidFill>
            </a:endParaRPr>
          </a:p>
          <a:p>
            <a:pPr algn="l"/>
            <a:endParaRPr lang="en-CA" sz="2200" dirty="0" smtClean="0">
              <a:solidFill>
                <a:schemeClr val="tx1"/>
              </a:solidFill>
            </a:endParaRPr>
          </a:p>
          <a:p>
            <a:pPr algn="l"/>
            <a:r>
              <a:rPr lang="en-CA" sz="2200" dirty="0" smtClean="0">
                <a:solidFill>
                  <a:schemeClr val="tx1"/>
                </a:solidFill>
              </a:rPr>
              <a:t>	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CA" dirty="0" smtClean="0"/>
              <a:t>Recap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566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2126" y="699294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45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45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Overview of New Titles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What Goes Where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Configuration Sizes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Categories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Featured Game Play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What’s Hot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Monopoly Update</a:t>
            </a: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marL="685800" indent="-6858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4500" dirty="0" smtClean="0">
              <a:solidFill>
                <a:schemeClr val="tx1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CA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69215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45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133 new game titles in total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Not all new titles go in all stores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Why is that?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685800" indent="-6858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4500" dirty="0" smtClean="0">
              <a:solidFill>
                <a:schemeClr val="tx1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CA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Games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13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69215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Some new games are easy to identify as an all store buy – hot license, unusual concept, etc.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Other factors include title and packaging, or an extension of an already hot selling game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Some games are “tested” by being placed into the larger configurations to see how they do and will be evaluated at the end of the season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685800" indent="-6858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4500" dirty="0" smtClean="0">
              <a:solidFill>
                <a:schemeClr val="tx1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CA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Games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0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69215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00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sz="51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5100" dirty="0" smtClean="0">
                <a:solidFill>
                  <a:schemeClr val="tx1"/>
                </a:solidFill>
              </a:rPr>
              <a:t>CC+ and Small Inline – 292 Titles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5100" dirty="0" smtClean="0">
                <a:solidFill>
                  <a:schemeClr val="tx1"/>
                </a:solidFill>
              </a:rPr>
              <a:t>More 10 x 10 this year – 81 more titles than CC+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5100" dirty="0" smtClean="0">
                <a:solidFill>
                  <a:schemeClr val="tx1"/>
                </a:solidFill>
              </a:rPr>
              <a:t>New 10 x 14 (same size as 10 x 16 just no POS) – 84 more </a:t>
            </a:r>
            <a:r>
              <a:rPr lang="en-CA" sz="5100" dirty="0" smtClean="0">
                <a:solidFill>
                  <a:schemeClr val="tx1"/>
                </a:solidFill>
              </a:rPr>
              <a:t>titles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sz="51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sz="5100" dirty="0" smtClean="0">
              <a:solidFill>
                <a:schemeClr val="tx1"/>
              </a:solidFill>
            </a:endParaRP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685800" indent="-6858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4500" dirty="0" smtClean="0">
              <a:solidFill>
                <a:schemeClr val="tx1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CA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CA" dirty="0" smtClean="0"/>
              <a:t>Configurations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1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8801" y="674985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685800" indent="-6858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4500" dirty="0" smtClean="0">
              <a:solidFill>
                <a:schemeClr val="tx1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CA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CA" dirty="0" smtClean="0"/>
              <a:t>Game Categories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73874"/>
              </p:ext>
            </p:extLst>
          </p:nvPr>
        </p:nvGraphicFramePr>
        <p:xfrm>
          <a:off x="2749550" y="2257425"/>
          <a:ext cx="3644900" cy="2343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218"/>
                <a:gridCol w="1625942"/>
                <a:gridCol w="1397740"/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Rank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Category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Percentage of Sales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1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Party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23.56%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2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Cards &amp; Dice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 smtClean="0">
                          <a:effectLst/>
                        </a:rPr>
                        <a:t>15.28%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3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Jigsaw Puzzles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12.40%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4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Family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12.32%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>
                          <a:effectLst/>
                        </a:rPr>
                        <a:t>5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>
                          <a:effectLst/>
                        </a:rPr>
                        <a:t>Mind Bogglers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u="none" strike="noStrike" dirty="0">
                          <a:effectLst/>
                        </a:rPr>
                        <a:t>12.10%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1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69215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err="1" smtClean="0">
                <a:solidFill>
                  <a:schemeClr val="tx1"/>
                </a:solidFill>
              </a:rPr>
              <a:t>Tapple</a:t>
            </a:r>
            <a:r>
              <a:rPr lang="en-CA" dirty="0" smtClean="0">
                <a:solidFill>
                  <a:schemeClr val="tx1"/>
                </a:solidFill>
              </a:rPr>
              <a:t> – Seconds to </a:t>
            </a:r>
            <a:r>
              <a:rPr lang="en-CA" dirty="0" err="1" smtClean="0">
                <a:solidFill>
                  <a:schemeClr val="tx1"/>
                </a:solidFill>
              </a:rPr>
              <a:t>Learn..Hours</a:t>
            </a:r>
            <a:r>
              <a:rPr lang="en-CA" dirty="0" smtClean="0">
                <a:solidFill>
                  <a:schemeClr val="tx1"/>
                </a:solidFill>
              </a:rPr>
              <a:t> of Fun!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CA" dirty="0">
              <a:solidFill>
                <a:schemeClr val="tx1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CA" dirty="0">
              <a:solidFill>
                <a:schemeClr val="tx1"/>
              </a:solidFill>
            </a:endParaRPr>
          </a:p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2400" dirty="0" smtClean="0">
                <a:solidFill>
                  <a:schemeClr val="tx1"/>
                </a:solidFill>
              </a:rPr>
              <a:t>Are You Normal? – A Fun Game to See Where You Fit on the Normal Scale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2240"/>
            <a:ext cx="2163137" cy="20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Game Play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96381"/>
            <a:ext cx="1513831" cy="12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3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552" y="692696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Trivial Pursuit Party – Fast and Fun Trivia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CA" dirty="0" smtClean="0">
              <a:solidFill>
                <a:schemeClr val="tx1"/>
              </a:solidFill>
            </a:endParaRPr>
          </a:p>
          <a:p>
            <a:pPr marL="9144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err="1" smtClean="0">
                <a:solidFill>
                  <a:schemeClr val="tx1"/>
                </a:solidFill>
              </a:rPr>
              <a:t>Dotzee</a:t>
            </a:r>
            <a:r>
              <a:rPr lang="en-CA" dirty="0" smtClean="0">
                <a:solidFill>
                  <a:schemeClr val="tx1"/>
                </a:solidFill>
              </a:rPr>
              <a:t> – A Game of Chance and Choices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1328514" cy="13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34780"/>
            <a:ext cx="2170931" cy="217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Game Play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60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eo.PSLCA\Desktop\2010newLogoCC-t&amp;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876925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552" y="692696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Big Bang Theory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Bacon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Zombies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Adventure </a:t>
            </a:r>
            <a:r>
              <a:rPr lang="en-CA" dirty="0" smtClean="0">
                <a:solidFill>
                  <a:schemeClr val="tx1"/>
                </a:solidFill>
              </a:rPr>
              <a:t>Time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Doctor Who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Licenses and Themes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27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5694</TotalTime>
  <Words>368</Words>
  <Application>Microsoft Office PowerPoint</Application>
  <PresentationFormat>On-screen Show (4:3)</PresentationFormat>
  <Paragraphs>192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Games</vt:lpstr>
      <vt:lpstr>PowerPoint Presentation</vt:lpstr>
      <vt:lpstr>New Games</vt:lpstr>
      <vt:lpstr>New Games</vt:lpstr>
      <vt:lpstr>Configurations</vt:lpstr>
      <vt:lpstr>Game Categories</vt:lpstr>
      <vt:lpstr>Game Play</vt:lpstr>
      <vt:lpstr>Game Play</vt:lpstr>
      <vt:lpstr>Licenses and Themes</vt:lpstr>
      <vt:lpstr>“Retrofit”</vt:lpstr>
      <vt:lpstr>         Monopoly Tip </vt:lpstr>
      <vt:lpstr>Recap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Ogilvie</dc:creator>
  <cp:lastModifiedBy>Audrey Sproul</cp:lastModifiedBy>
  <cp:revision>267</cp:revision>
  <cp:lastPrinted>2013-08-14T17:49:37Z</cp:lastPrinted>
  <dcterms:created xsi:type="dcterms:W3CDTF">2011-05-16T19:56:19Z</dcterms:created>
  <dcterms:modified xsi:type="dcterms:W3CDTF">2013-08-14T19:23:39Z</dcterms:modified>
</cp:coreProperties>
</file>